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8" autoAdjust="0"/>
  </p:normalViewPr>
  <p:slideViewPr>
    <p:cSldViewPr>
      <p:cViewPr varScale="1">
        <p:scale>
          <a:sx n="98" d="100"/>
          <a:sy n="98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43438" y="4564383"/>
            <a:ext cx="385758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14348" y="357166"/>
            <a:ext cx="7786742" cy="20145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«Кто курит табак - </a:t>
            </a:r>
          </a:p>
          <a:p>
            <a:pPr algn="ctr" rtl="0"/>
            <a:r>
              <a:rPr lang="ru-RU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тот сам себе враг»</a:t>
            </a:r>
          </a:p>
        </p:txBody>
      </p:sp>
      <p:pic>
        <p:nvPicPr>
          <p:cNvPr id="5" name="Picture 2" descr="Кто курит табак, тот себе враг. Презентацию подго. - Здоровье - Все презентации интернета"/>
          <p:cNvPicPr>
            <a:picLocks noChangeAspect="1" noChangeArrowheads="1"/>
          </p:cNvPicPr>
          <p:nvPr/>
        </p:nvPicPr>
        <p:blipFill>
          <a:blip r:embed="rId2"/>
          <a:srcRect l="18750" t="26389" r="33333" b="4166"/>
          <a:stretch>
            <a:fillRect/>
          </a:stretch>
        </p:blipFill>
        <p:spPr bwMode="auto">
          <a:xfrm>
            <a:off x="714348" y="2928934"/>
            <a:ext cx="3429024" cy="3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2376264" cy="337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05964" y="226964"/>
            <a:ext cx="7786742" cy="1462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«Кто курит табак - </a:t>
            </a:r>
          </a:p>
          <a:p>
            <a:pPr algn="ctr" rtl="0"/>
            <a:r>
              <a:rPr lang="ru-RU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тот сам себе враг»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705964" y="5216550"/>
            <a:ext cx="7786742" cy="146298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Я выбираю здоровье!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Рисунок 4" descr="Игрушка детский баскетбо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00306"/>
            <a:ext cx="2738755" cy="2051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Наши конкурсы / МКДОУ &quot;Детский сад 28 &quot;Ёлочка&quot; г. Новочебоксарск / Портал образования ЧР"/>
          <p:cNvPicPr/>
          <p:nvPr/>
        </p:nvPicPr>
        <p:blipFill>
          <a:blip r:embed="rId4" cstate="print"/>
          <a:srcRect r="-226" b="4545"/>
          <a:stretch>
            <a:fillRect/>
          </a:stretch>
        </p:blipFill>
        <p:spPr bwMode="auto">
          <a:xfrm>
            <a:off x="5786446" y="2500306"/>
            <a:ext cx="3096344" cy="203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Легкие здорового человека </a:t>
            </a:r>
          </a:p>
        </p:txBody>
      </p:sp>
      <p:pic>
        <p:nvPicPr>
          <p:cNvPr id="8194" name="Picture 2" descr="Курение - Форум"/>
          <p:cNvPicPr>
            <a:picLocks noChangeAspect="1" noChangeArrowheads="1"/>
          </p:cNvPicPr>
          <p:nvPr/>
        </p:nvPicPr>
        <p:blipFill>
          <a:blip r:embed="rId2"/>
          <a:srcRect l="1500" t="2592" r="48678" b="13162"/>
          <a:stretch>
            <a:fillRect/>
          </a:stretch>
        </p:blipFill>
        <p:spPr bwMode="auto">
          <a:xfrm>
            <a:off x="2285984" y="1643050"/>
            <a:ext cx="4746658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Легкие курильщика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Когда человек курит, то весь яд, который находится </a:t>
            </a:r>
          </a:p>
          <a:p>
            <a:pPr algn="ctr"/>
            <a:r>
              <a:rPr lang="ru-RU" b="1" dirty="0">
                <a:latin typeface="Arial Black" pitchFamily="34" charset="0"/>
              </a:rPr>
              <a:t>в сигаретах, оседает на его легких.</a:t>
            </a:r>
          </a:p>
        </p:txBody>
      </p:sp>
      <p:pic>
        <p:nvPicPr>
          <p:cNvPr id="6" name="Picture 2" descr="Курение - Форум"/>
          <p:cNvPicPr>
            <a:picLocks noChangeAspect="1" noChangeArrowheads="1"/>
          </p:cNvPicPr>
          <p:nvPr/>
        </p:nvPicPr>
        <p:blipFill>
          <a:blip r:embed="rId2"/>
          <a:srcRect l="50156" t="4032" r="1377" b="13306"/>
          <a:stretch>
            <a:fillRect/>
          </a:stretch>
        </p:blipFill>
        <p:spPr bwMode="auto">
          <a:xfrm>
            <a:off x="2428860" y="2214554"/>
            <a:ext cx="4357718" cy="4299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Здоровый и курящий человек</a:t>
            </a:r>
          </a:p>
        </p:txBody>
      </p:sp>
      <p:pic>
        <p:nvPicPr>
          <p:cNvPr id="1026" name="Picture 2" descr="baduza.ru - Он начал курить сразу несколько сигарет, для того чтобы напустить в будку как можно больше дыма. Так волк выгнал зай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6673"/>
          <a:stretch>
            <a:fillRect/>
          </a:stretch>
        </p:blipFill>
        <p:spPr bwMode="auto">
          <a:xfrm>
            <a:off x="2214546" y="1643050"/>
            <a:ext cx="4643470" cy="4870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Эти опасные вещества содержатся </a:t>
            </a:r>
            <a:br>
              <a:rPr lang="ru-RU" sz="3600" dirty="0"/>
            </a:br>
            <a:r>
              <a:rPr lang="ru-RU" sz="3600" dirty="0"/>
              <a:t>в дыме сигареты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00076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 Что является самым опасным из этого списка? </a:t>
            </a:r>
          </a:p>
        </p:txBody>
      </p:sp>
      <p:pic>
        <p:nvPicPr>
          <p:cNvPr id="6146" name="Picture 2" descr="Как бросить курить? &quot; Народный медицинский портал. Симптомы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643602" cy="4499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dirty="0"/>
            </a:br>
            <a:br>
              <a:rPr lang="ru-RU" sz="4000" dirty="0"/>
            </a:br>
            <a:r>
              <a:rPr lang="ru-RU" sz="6000" u="sng" dirty="0"/>
              <a:t>Никотин это </a:t>
            </a:r>
            <a:r>
              <a:rPr lang="ru-RU" sz="6000" u="sng" dirty="0">
                <a:solidFill>
                  <a:srgbClr val="C00000"/>
                </a:solidFill>
              </a:rPr>
              <a:t>яд</a:t>
            </a:r>
            <a:r>
              <a:rPr lang="ru-RU" sz="6000" u="sng" dirty="0"/>
              <a:t>. </a:t>
            </a:r>
            <a:br>
              <a:rPr lang="ru-RU" sz="4000" dirty="0"/>
            </a:br>
            <a:r>
              <a:rPr lang="ru-RU" sz="4000" u="sng" dirty="0"/>
              <a:t>Он относится к группе наркотиков</a:t>
            </a:r>
            <a:r>
              <a:rPr lang="ru-RU" sz="4000" dirty="0"/>
              <a:t>.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1928802"/>
            <a:ext cx="514353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Птицы (воробьи, голуби) погибают, если к их клюву всего лишь поднести стеклянную палочку, смоченную никотином </a:t>
            </a:r>
          </a:p>
        </p:txBody>
      </p:sp>
      <p:pic>
        <p:nvPicPr>
          <p:cNvPr id="17411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71942"/>
            <a:ext cx="2214578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071670" y="5286388"/>
            <a:ext cx="35719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Кролик погибает от 1/4 капли никотина</a:t>
            </a:r>
          </a:p>
        </p:txBody>
      </p:sp>
      <p:pic>
        <p:nvPicPr>
          <p:cNvPr id="5122" name="Picture 2" descr="#Воробьи -дети голубей! ВКонтакте"/>
          <p:cNvPicPr>
            <a:picLocks noChangeAspect="1" noChangeArrowheads="1"/>
          </p:cNvPicPr>
          <p:nvPr/>
        </p:nvPicPr>
        <p:blipFill>
          <a:blip r:embed="rId3"/>
          <a:srcRect r="3749" b="11161"/>
          <a:stretch>
            <a:fillRect/>
          </a:stretch>
        </p:blipFill>
        <p:spPr bwMode="auto">
          <a:xfrm>
            <a:off x="428596" y="2285992"/>
            <a:ext cx="3000396" cy="20262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u="sng" dirty="0"/>
              <a:t>Никотин это </a:t>
            </a:r>
            <a:r>
              <a:rPr lang="ru-RU" sz="6000" u="sng" dirty="0">
                <a:solidFill>
                  <a:srgbClr val="C00000"/>
                </a:solidFill>
              </a:rPr>
              <a:t>яд</a:t>
            </a:r>
            <a:r>
              <a:rPr lang="ru-RU" sz="6000" u="sng" dirty="0"/>
              <a:t>.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785926"/>
            <a:ext cx="53578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/>
              <a:t>Собака погибает от 1/2 капли никотина.</a:t>
            </a:r>
          </a:p>
        </p:txBody>
      </p:sp>
      <p:pic>
        <p:nvPicPr>
          <p:cNvPr id="18435" name="Рисунок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992418"/>
            <a:ext cx="2246470" cy="2373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642910" y="4286256"/>
            <a:ext cx="5500726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/>
              <a:t>Для человека смертельная доза никотина составляет от 50 до 100 мг, или 2-3 капли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Составь пословицы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071678"/>
            <a:ext cx="871543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Курение</a:t>
            </a:r>
            <a:r>
              <a:rPr kumimoji="0" lang="ru-RU" sz="4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                   –</a:t>
            </a:r>
            <a:r>
              <a:rPr kumimoji="0" lang="ru-RU" sz="4400" b="0" i="0" u="none" strike="noStrike" cap="none" normalizeH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400" dirty="0">
                <a:latin typeface="Arial" pitchFamily="34" charset="0"/>
                <a:ea typeface="Times New Roman" pitchFamily="18" charset="0"/>
                <a:cs typeface="Calibri" pitchFamily="34" charset="0"/>
              </a:rPr>
              <a:t>наш враг.</a:t>
            </a:r>
            <a:r>
              <a:rPr lang="ru-RU" sz="4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Табак                      </a:t>
            </a:r>
            <a:r>
              <a:rPr kumimoji="0" lang="ru-RU" sz="4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4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– </a:t>
            </a:r>
            <a:r>
              <a:rPr lang="ru-RU" sz="4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от сигарет.</a:t>
            </a:r>
            <a:r>
              <a:rPr lang="ru-RU" sz="4400" dirty="0"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Много бед      </a:t>
            </a:r>
            <a:r>
              <a:rPr lang="ru-RU" sz="4400" dirty="0">
                <a:latin typeface="Arial" pitchFamily="34" charset="0"/>
                <a:ea typeface="Times New Roman" pitchFamily="18" charset="0"/>
                <a:cs typeface="Calibri" pitchFamily="34" charset="0"/>
              </a:rPr>
              <a:t>дурная  привычка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2000232" y="3071810"/>
            <a:ext cx="250033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928794" y="2571744"/>
            <a:ext cx="3429024" cy="13573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14678" y="3929066"/>
            <a:ext cx="1928826" cy="114300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pPr algn="ctr"/>
            <a:r>
              <a:rPr lang="ru-RU" dirty="0"/>
              <a:t>Памятка для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FFFF00"/>
                </a:solidFill>
              </a:rPr>
              <a:t>"Почему я никогда не буду курить?»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  <a:p>
            <a:pPr lvl="0"/>
            <a:r>
              <a:rPr lang="ru-RU" b="1" dirty="0"/>
              <a:t>У меня пожелтеют зубы</a:t>
            </a:r>
          </a:p>
          <a:p>
            <a:pPr lvl="0"/>
            <a:r>
              <a:rPr lang="ru-RU" b="1" dirty="0"/>
              <a:t>Будет неприятный запах изо рта</a:t>
            </a:r>
          </a:p>
          <a:p>
            <a:pPr lvl="0"/>
            <a:r>
              <a:rPr lang="ru-RU" b="1" dirty="0"/>
              <a:t>В легких будут накапливаться ядовитые вещества и я буду кашлять и болеть</a:t>
            </a:r>
          </a:p>
          <a:p>
            <a:pPr lvl="0"/>
            <a:r>
              <a:rPr lang="ru-RU" b="1" dirty="0"/>
              <a:t>Я не смогу заниматься спортом</a:t>
            </a:r>
          </a:p>
          <a:p>
            <a:pPr lvl="0"/>
            <a:r>
              <a:rPr lang="ru-RU" b="1" dirty="0"/>
              <a:t>У меня будет плохая память, и я буду плохо учиться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</TotalTime>
  <Words>201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Bookman Old Style</vt:lpstr>
      <vt:lpstr>Cambria</vt:lpstr>
      <vt:lpstr>Impact</vt:lpstr>
      <vt:lpstr>Rockwell</vt:lpstr>
      <vt:lpstr>Wingdings 2</vt:lpstr>
      <vt:lpstr>Литейная</vt:lpstr>
      <vt:lpstr>Презентация PowerPoint</vt:lpstr>
      <vt:lpstr>Легкие здорового человека </vt:lpstr>
      <vt:lpstr>Легкие курильщика</vt:lpstr>
      <vt:lpstr>Здоровый и курящий человек</vt:lpstr>
      <vt:lpstr>Эти опасные вещества содержатся  в дыме сигареты</vt:lpstr>
      <vt:lpstr>  Никотин это яд.  Он относится к группе наркотиков.  </vt:lpstr>
      <vt:lpstr>Никотин это яд.</vt:lpstr>
      <vt:lpstr>Составь пословицы</vt:lpstr>
      <vt:lpstr>Памятка для детей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Ирина</cp:lastModifiedBy>
  <cp:revision>15</cp:revision>
  <dcterms:created xsi:type="dcterms:W3CDTF">2014-11-23T18:33:48Z</dcterms:created>
  <dcterms:modified xsi:type="dcterms:W3CDTF">2020-05-19T08:30:05Z</dcterms:modified>
</cp:coreProperties>
</file>